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23"/>
  </p:notesMasterIdLst>
  <p:sldIdLst>
    <p:sldId id="256" r:id="rId2"/>
    <p:sldId id="266" r:id="rId3"/>
    <p:sldId id="273" r:id="rId4"/>
    <p:sldId id="258" r:id="rId5"/>
    <p:sldId id="259" r:id="rId6"/>
    <p:sldId id="263" r:id="rId7"/>
    <p:sldId id="267" r:id="rId8"/>
    <p:sldId id="270" r:id="rId9"/>
    <p:sldId id="274" r:id="rId10"/>
    <p:sldId id="269" r:id="rId11"/>
    <p:sldId id="275" r:id="rId12"/>
    <p:sldId id="276" r:id="rId13"/>
    <p:sldId id="277" r:id="rId14"/>
    <p:sldId id="279" r:id="rId15"/>
    <p:sldId id="278" r:id="rId16"/>
    <p:sldId id="281" r:id="rId17"/>
    <p:sldId id="284" r:id="rId18"/>
    <p:sldId id="283" r:id="rId19"/>
    <p:sldId id="264" r:id="rId20"/>
    <p:sldId id="272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E6FE5C-E6AB-4EA2-8422-A98EC01D274E}" v="528" dt="2019-03-13T08:02:13.999"/>
    <p1510:client id="{5791671C-CFED-466A-88E2-817F59CBAFC3}" v="27" dt="2019-03-13T08:11:54.6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/>
    <p:restoredTop sz="94643"/>
  </p:normalViewPr>
  <p:slideViewPr>
    <p:cSldViewPr snapToGrid="0" snapToObjects="1">
      <p:cViewPr>
        <p:scale>
          <a:sx n="70" d="100"/>
          <a:sy n="70" d="100"/>
        </p:scale>
        <p:origin x="726" y="6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465E9-FF6B-4F3D-A9B8-AC885AA6B12F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33B8B0-1460-4A11-AB7F-AA9EC487A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8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660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72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32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481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68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33B8B0-1460-4A11-AB7F-AA9EC487AD4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76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955CFF5-A982-9144-92EE-FFDE006A87B1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7EA8123-58FA-1242-B203-1DC3E4E79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0999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2656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F1B0A2-7B0E-47D1-A78E-CDB82A83A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718" y="-379319"/>
            <a:ext cx="5506134" cy="1207190"/>
          </a:xfrm>
        </p:spPr>
        <p:txBody>
          <a:bodyPr anchor="ctr">
            <a:normAutofit/>
          </a:bodyPr>
          <a:lstStyle/>
          <a:p>
            <a:r>
              <a:rPr lang="en-US" sz="4200" dirty="0"/>
              <a:t>Design</a:t>
            </a:r>
            <a:r>
              <a:rPr lang="en-US" sz="40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FF8942-5778-43DE-8436-F47D893A5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807" y="713590"/>
            <a:ext cx="9903013" cy="584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126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1266F-EE97-41D5-962F-68A9EBF07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034" y="425141"/>
            <a:ext cx="9655931" cy="588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90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A8894C-1B95-4959-A3FA-8F7D6745E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757" y="580030"/>
            <a:ext cx="9901452" cy="567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49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49AB00-7814-491A-B27C-634E13F38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110" y="735729"/>
            <a:ext cx="10433714" cy="556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44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C7BA46-EC63-4744-A552-31A3168AF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66" y="539087"/>
            <a:ext cx="11020567" cy="543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425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C546C9-7D0B-413F-BDC1-743EFBCDD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21" y="279779"/>
            <a:ext cx="10433713" cy="601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513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C0923E-6CA3-4106-B71B-3F3B59097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28" y="312506"/>
            <a:ext cx="10913053" cy="606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199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7C1AAF-F40C-4B8C-A20A-D4E660F20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190" y="367683"/>
            <a:ext cx="10348798" cy="582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22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34B1D5-F522-4220-9671-720BB46A2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232" y="392441"/>
            <a:ext cx="9993505" cy="607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46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us different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Open conversation where everyone with a love for the sneakers can get together and talk shoes.</a:t>
            </a:r>
          </a:p>
          <a:p>
            <a:r>
              <a:rPr lang="en-US" sz="2800" dirty="0"/>
              <a:t>Provide feedback that directly influence posts and ability to ask questions.</a:t>
            </a:r>
          </a:p>
        </p:txBody>
      </p:sp>
    </p:spTree>
    <p:extLst>
      <p:ext uri="{BB962C8B-B14F-4D97-AF65-F5344CB8AC3E}">
        <p14:creationId xmlns:p14="http://schemas.microsoft.com/office/powerpoint/2010/main" val="1564913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401DC2-956A-42D7-95C8-8B9FD4526FF4}"/>
              </a:ext>
            </a:extLst>
          </p:cNvPr>
          <p:cNvSpPr txBox="1"/>
          <p:nvPr/>
        </p:nvSpPr>
        <p:spPr>
          <a:xfrm>
            <a:off x="1126272" y="579862"/>
            <a:ext cx="102591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Darwin Rivera</a:t>
            </a:r>
          </a:p>
          <a:p>
            <a:r>
              <a:rPr lang="en-US" sz="4400" dirty="0"/>
              <a:t>Application: Just4KickzBlog</a:t>
            </a:r>
          </a:p>
          <a:p>
            <a:r>
              <a:rPr lang="en-US" sz="4400" dirty="0"/>
              <a:t>Updated 4/1/2019</a:t>
            </a:r>
          </a:p>
        </p:txBody>
      </p:sp>
    </p:spTree>
    <p:extLst>
      <p:ext uri="{BB962C8B-B14F-4D97-AF65-F5344CB8AC3E}">
        <p14:creationId xmlns:p14="http://schemas.microsoft.com/office/powerpoint/2010/main" val="3689781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5368172-0994-4757-8607-B8E1A06DA9CA}"/>
              </a:ext>
            </a:extLst>
          </p:cNvPr>
          <p:cNvSpPr txBox="1">
            <a:spLocks/>
          </p:cNvSpPr>
          <p:nvPr/>
        </p:nvSpPr>
        <p:spPr>
          <a:xfrm>
            <a:off x="158789" y="2434150"/>
            <a:ext cx="12221202" cy="12057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https://github.com/DarwinRivera1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63AC4-3516-409C-96EA-C532ECB46925}"/>
              </a:ext>
            </a:extLst>
          </p:cNvPr>
          <p:cNvSpPr txBox="1">
            <a:spLocks/>
          </p:cNvSpPr>
          <p:nvPr/>
        </p:nvSpPr>
        <p:spPr>
          <a:xfrm>
            <a:off x="310806" y="270435"/>
            <a:ext cx="5586253" cy="12057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0" dirty="0" err="1"/>
              <a:t>Github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393779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00238" y="1114425"/>
            <a:ext cx="92608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QUESTIONS ???</a:t>
            </a:r>
          </a:p>
        </p:txBody>
      </p:sp>
    </p:spTree>
    <p:extLst>
      <p:ext uri="{BB962C8B-B14F-4D97-AF65-F5344CB8AC3E}">
        <p14:creationId xmlns:p14="http://schemas.microsoft.com/office/powerpoint/2010/main" val="1873242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8746" y="723900"/>
            <a:ext cx="92176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Sneaker Head- One who is in love with shoes but not limited to </a:t>
            </a:r>
            <a:r>
              <a:rPr lang="en-US" sz="3600" dirty="0" err="1"/>
              <a:t>Jordans</a:t>
            </a:r>
            <a:r>
              <a:rPr lang="en-US" sz="3600" dirty="0"/>
              <a:t>, Forces, Dunks, Maxes, willing to camp out and face lines that wind around blocks for a pair of once in a lifetime exclusives! </a:t>
            </a:r>
          </a:p>
        </p:txBody>
      </p:sp>
    </p:spTree>
    <p:extLst>
      <p:ext uri="{BB962C8B-B14F-4D97-AF65-F5344CB8AC3E}">
        <p14:creationId xmlns:p14="http://schemas.microsoft.com/office/powerpoint/2010/main" val="1972008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33500" y="723900"/>
            <a:ext cx="1834156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GOAL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29890" y="2895558"/>
            <a:ext cx="11755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As a sneaker head I wanted to create a blog/website for the shoe Aficionado. Users can see </a:t>
            </a:r>
          </a:p>
          <a:p>
            <a:r>
              <a:rPr lang="en-US" sz="2000" dirty="0"/>
              <a:t>what shoes are releasing and provide them with pictures and information.</a:t>
            </a:r>
          </a:p>
        </p:txBody>
      </p:sp>
    </p:spTree>
    <p:extLst>
      <p:ext uri="{BB962C8B-B14F-4D97-AF65-F5344CB8AC3E}">
        <p14:creationId xmlns:p14="http://schemas.microsoft.com/office/powerpoint/2010/main" val="101335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5876" y="569342"/>
            <a:ext cx="8436634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/>
              <a:t> TARGET USER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sz="2800" dirty="0"/>
              <a:t>People looking to stay informed on new shoes, release dates etc.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People who want to learn about shoes and read current posts and provide feedback.  </a:t>
            </a:r>
          </a:p>
          <a:p>
            <a:pPr marL="285750" indent="-285750">
              <a:buFontTx/>
              <a:buChar char="-"/>
            </a:pPr>
            <a:endParaRPr lang="en-US" sz="2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390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0450" y="1817849"/>
            <a:ext cx="8946541" cy="417217"/>
          </a:xfrm>
        </p:spPr>
        <p:txBody>
          <a:bodyPr>
            <a:no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provide a easy to navigate User Interface</a:t>
            </a:r>
          </a:p>
          <a:p>
            <a:r>
              <a:rPr lang="en-US" dirty="0"/>
              <a:t>Provide users with shoes for the week with pictures and descriptions as well as current market prices for those looking to purchase.</a:t>
            </a:r>
          </a:p>
          <a:p>
            <a:r>
              <a:rPr lang="en-US" dirty="0"/>
              <a:t>Open the floor to users where they  can provide feedback, ask questions etc.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0450" y="585788"/>
            <a:ext cx="73120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/>
              <a:t>How I plan to do this </a:t>
            </a:r>
          </a:p>
        </p:txBody>
      </p:sp>
    </p:spTree>
    <p:extLst>
      <p:ext uri="{BB962C8B-B14F-4D97-AF65-F5344CB8AC3E}">
        <p14:creationId xmlns:p14="http://schemas.microsoft.com/office/powerpoint/2010/main" val="504541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2F4E8-1025-44E0-9CE3-05C587A9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860" y="179133"/>
            <a:ext cx="3711448" cy="6400799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CREATE TABLE [</a:t>
            </a:r>
            <a:r>
              <a:rPr lang="en-US" dirty="0" err="1"/>
              <a:t>dbo</a:t>
            </a:r>
            <a:r>
              <a:rPr lang="en-US" dirty="0"/>
              <a:t>].[Shoes] (</a:t>
            </a:r>
          </a:p>
          <a:p>
            <a:r>
              <a:rPr lang="en-US" dirty="0"/>
              <a:t>    [Id]                INT             IDENTITY (1, 1) NOT NULL,</a:t>
            </a:r>
          </a:p>
          <a:p>
            <a:r>
              <a:rPr lang="en-US" dirty="0"/>
              <a:t>    [Name]              NVARCHAR (MAX)  NULL,</a:t>
            </a:r>
          </a:p>
          <a:p>
            <a:r>
              <a:rPr lang="en-US" dirty="0"/>
              <a:t>    [</a:t>
            </a:r>
            <a:r>
              <a:rPr lang="en-US" dirty="0" err="1"/>
              <a:t>ShortDescription</a:t>
            </a:r>
            <a:r>
              <a:rPr lang="en-US" dirty="0"/>
              <a:t>]  NVARCHAR (MAX)  NULL,</a:t>
            </a:r>
          </a:p>
          <a:p>
            <a:r>
              <a:rPr lang="en-US" dirty="0"/>
              <a:t>    [</a:t>
            </a:r>
            <a:r>
              <a:rPr lang="en-US" dirty="0" err="1"/>
              <a:t>LongDescription</a:t>
            </a:r>
            <a:r>
              <a:rPr lang="en-US" dirty="0"/>
              <a:t>]   NVARCHAR (MAX)  NULL,</a:t>
            </a:r>
          </a:p>
          <a:p>
            <a:r>
              <a:rPr lang="en-US" dirty="0"/>
              <a:t>    [Price]             DECIMAL (18, 2) NOT NULL,</a:t>
            </a:r>
          </a:p>
          <a:p>
            <a:r>
              <a:rPr lang="en-US" dirty="0"/>
              <a:t>    [</a:t>
            </a:r>
            <a:r>
              <a:rPr lang="en-US" dirty="0" err="1"/>
              <a:t>ImageUrl</a:t>
            </a:r>
            <a:r>
              <a:rPr lang="en-US" dirty="0"/>
              <a:t>]          NVARCHAR (MAX)  NULL,</a:t>
            </a:r>
          </a:p>
          <a:p>
            <a:r>
              <a:rPr lang="en-US" dirty="0"/>
              <a:t>    [</a:t>
            </a:r>
            <a:r>
              <a:rPr lang="en-US" dirty="0" err="1"/>
              <a:t>ImageThumbnailUrl</a:t>
            </a:r>
            <a:r>
              <a:rPr lang="en-US" dirty="0"/>
              <a:t>] NVARCHAR (MAX)  NULL,</a:t>
            </a:r>
          </a:p>
          <a:p>
            <a:r>
              <a:rPr lang="en-US" dirty="0"/>
              <a:t>    [</a:t>
            </a:r>
            <a:r>
              <a:rPr lang="en-US" dirty="0" err="1"/>
              <a:t>IsShoeOfTheWeek</a:t>
            </a:r>
            <a:r>
              <a:rPr lang="en-US" dirty="0"/>
              <a:t>]   BIT             NOT NULL,</a:t>
            </a:r>
          </a:p>
          <a:p>
            <a:r>
              <a:rPr lang="en-US" dirty="0"/>
              <a:t>    [</a:t>
            </a:r>
            <a:r>
              <a:rPr lang="en-US" dirty="0" err="1"/>
              <a:t>IsInStock</a:t>
            </a:r>
            <a:r>
              <a:rPr lang="en-US" dirty="0"/>
              <a:t>]         BIT             DEFAULT ((0)) NOT NULL,</a:t>
            </a:r>
          </a:p>
          <a:p>
            <a:r>
              <a:rPr lang="en-US" dirty="0"/>
              <a:t>    CONSTRAINT [</a:t>
            </a:r>
            <a:r>
              <a:rPr lang="en-US" dirty="0" err="1"/>
              <a:t>PK_Shoes</a:t>
            </a:r>
            <a:r>
              <a:rPr lang="en-US" dirty="0"/>
              <a:t>] PRIMARY KEY CLUSTERED ([Id] ASC)</a:t>
            </a:r>
          </a:p>
          <a:p>
            <a:r>
              <a:rPr lang="en-US" dirty="0"/>
              <a:t>);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CREATE TABLE [</a:t>
            </a:r>
            <a:r>
              <a:rPr lang="en-US" dirty="0" err="1"/>
              <a:t>dbo</a:t>
            </a:r>
            <a:r>
              <a:rPr lang="en-US" dirty="0"/>
              <a:t>].[Feedbacks] (</a:t>
            </a:r>
          </a:p>
          <a:p>
            <a:r>
              <a:rPr lang="en-US" dirty="0"/>
              <a:t>    [</a:t>
            </a:r>
            <a:r>
              <a:rPr lang="en-US" dirty="0" err="1"/>
              <a:t>FeedbackId</a:t>
            </a:r>
            <a:r>
              <a:rPr lang="en-US" dirty="0"/>
              <a:t>] INT            IDENTITY (1, 1) NOT NULL,</a:t>
            </a:r>
          </a:p>
          <a:p>
            <a:r>
              <a:rPr lang="en-US" dirty="0"/>
              <a:t>    [Name]       NVARCHAR (MAX) NULL,</a:t>
            </a:r>
          </a:p>
          <a:p>
            <a:r>
              <a:rPr lang="en-US" dirty="0"/>
              <a:t>    [Email]      NVARCHAR (MAX) NULL,</a:t>
            </a:r>
          </a:p>
          <a:p>
            <a:r>
              <a:rPr lang="en-US" dirty="0"/>
              <a:t>    [Message]    NVARCHAR (MAX) NULL,</a:t>
            </a:r>
          </a:p>
          <a:p>
            <a:r>
              <a:rPr lang="en-US" dirty="0"/>
              <a:t>    [</a:t>
            </a:r>
            <a:r>
              <a:rPr lang="en-US" dirty="0" err="1"/>
              <a:t>ContactMe</a:t>
            </a:r>
            <a:r>
              <a:rPr lang="en-US" dirty="0"/>
              <a:t>]  BIT            NOT NULL,</a:t>
            </a:r>
          </a:p>
          <a:p>
            <a:r>
              <a:rPr lang="en-US" dirty="0"/>
              <a:t>    CONSTRAINT [</a:t>
            </a:r>
            <a:r>
              <a:rPr lang="en-US" dirty="0" err="1"/>
              <a:t>PK_Feedbacks</a:t>
            </a:r>
            <a:r>
              <a:rPr lang="en-US" dirty="0"/>
              <a:t>] PRIMARY KEY CLUSTERED ([</a:t>
            </a:r>
            <a:r>
              <a:rPr lang="en-US" dirty="0" err="1"/>
              <a:t>FeedbackId</a:t>
            </a:r>
            <a:r>
              <a:rPr lang="en-US" dirty="0"/>
              <a:t>] ASC)</a:t>
            </a:r>
          </a:p>
          <a:p>
            <a:r>
              <a:rPr lang="en-US" dirty="0"/>
              <a:t>);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2FC412-DA9F-47D9-B279-7EAD8FBD9B96}"/>
              </a:ext>
            </a:extLst>
          </p:cNvPr>
          <p:cNvSpPr txBox="1">
            <a:spLocks/>
          </p:cNvSpPr>
          <p:nvPr/>
        </p:nvSpPr>
        <p:spPr>
          <a:xfrm>
            <a:off x="158406" y="118035"/>
            <a:ext cx="3789111" cy="12057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/>
              <a:t>SQL SCRIPTS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740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4E9065-650C-4020-A39C-9FAAEAB17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15" y="0"/>
            <a:ext cx="10700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1A565A-2F8A-4B4C-A873-691F4B970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885" y="0"/>
            <a:ext cx="10470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724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</TotalTime>
  <Words>413</Words>
  <Application>Microsoft Office PowerPoint</Application>
  <PresentationFormat>Widescreen</PresentationFormat>
  <Paragraphs>70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Design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makes us different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Darwin Rivera</dc:creator>
  <cp:lastModifiedBy>Darwin Rivera</cp:lastModifiedBy>
  <cp:revision>8</cp:revision>
  <dcterms:created xsi:type="dcterms:W3CDTF">2019-03-06T10:18:36Z</dcterms:created>
  <dcterms:modified xsi:type="dcterms:W3CDTF">2019-05-15T16:09:24Z</dcterms:modified>
</cp:coreProperties>
</file>